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0"/>
  </p:notesMasterIdLst>
  <p:handoutMasterIdLst>
    <p:handoutMasterId r:id="rId11"/>
  </p:handoutMasterIdLst>
  <p:sldIdLst>
    <p:sldId id="256" r:id="rId4"/>
    <p:sldId id="273" r:id="rId5"/>
    <p:sldId id="360" r:id="rId6"/>
    <p:sldId id="359" r:id="rId7"/>
    <p:sldId id="369" r:id="rId8"/>
    <p:sldId id="357" r:id="rId9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BECE9B-2A61-4CC7-8189-1687E8843FF4}" v="6" dt="2020-09-21T07:40:29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5" autoAdjust="0"/>
    <p:restoredTop sz="93073" autoAdjust="0"/>
  </p:normalViewPr>
  <p:slideViewPr>
    <p:cSldViewPr>
      <p:cViewPr varScale="1">
        <p:scale>
          <a:sx n="62" d="100"/>
          <a:sy n="62" d="100"/>
        </p:scale>
        <p:origin x="172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A5BECE9B-2A61-4CC7-8189-1687E8843FF4}"/>
    <pc:docChg chg="custSel delSld modSld sldOrd delMainMaster">
      <pc:chgData name="Jacintha Westerink" userId="c1c74fd5-67fa-43d8-8063-0adb3063a5fc" providerId="ADAL" clId="{A5BECE9B-2A61-4CC7-8189-1687E8843FF4}" dt="2020-09-21T07:41:10.588" v="43" actId="20577"/>
      <pc:docMkLst>
        <pc:docMk/>
      </pc:docMkLst>
      <pc:sldChg chg="modSp mod">
        <pc:chgData name="Jacintha Westerink" userId="c1c74fd5-67fa-43d8-8063-0adb3063a5fc" providerId="ADAL" clId="{A5BECE9B-2A61-4CC7-8189-1687E8843FF4}" dt="2020-09-21T07:41:10.588" v="43" actId="20577"/>
        <pc:sldMkLst>
          <pc:docMk/>
          <pc:sldMk cId="0" sldId="256"/>
        </pc:sldMkLst>
        <pc:spChg chg="mod">
          <ac:chgData name="Jacintha Westerink" userId="c1c74fd5-67fa-43d8-8063-0adb3063a5fc" providerId="ADAL" clId="{A5BECE9B-2A61-4CC7-8189-1687E8843FF4}" dt="2020-09-21T07:41:10.588" v="43" actId="20577"/>
          <ac:spMkLst>
            <pc:docMk/>
            <pc:sldMk cId="0" sldId="256"/>
            <ac:spMk id="16386" creationId="{00000000-0000-0000-0000-000000000000}"/>
          </ac:spMkLst>
        </pc:spChg>
      </pc:sldChg>
      <pc:sldChg chg="del">
        <pc:chgData name="Jacintha Westerink" userId="c1c74fd5-67fa-43d8-8063-0adb3063a5fc" providerId="ADAL" clId="{A5BECE9B-2A61-4CC7-8189-1687E8843FF4}" dt="2020-09-21T07:39:04.294" v="1" actId="47"/>
        <pc:sldMkLst>
          <pc:docMk/>
          <pc:sldMk cId="0" sldId="351"/>
        </pc:sldMkLst>
      </pc:sldChg>
      <pc:sldChg chg="addSp delSp modSp mod ord">
        <pc:chgData name="Jacintha Westerink" userId="c1c74fd5-67fa-43d8-8063-0adb3063a5fc" providerId="ADAL" clId="{A5BECE9B-2A61-4CC7-8189-1687E8843FF4}" dt="2020-09-21T07:39:45.549" v="11" actId="478"/>
        <pc:sldMkLst>
          <pc:docMk/>
          <pc:sldMk cId="2188483789" sldId="357"/>
        </pc:sldMkLst>
        <pc:spChg chg="del">
          <ac:chgData name="Jacintha Westerink" userId="c1c74fd5-67fa-43d8-8063-0adb3063a5fc" providerId="ADAL" clId="{A5BECE9B-2A61-4CC7-8189-1687E8843FF4}" dt="2020-09-21T07:39:45.549" v="11" actId="478"/>
          <ac:spMkLst>
            <pc:docMk/>
            <pc:sldMk cId="2188483789" sldId="357"/>
            <ac:spMk id="2" creationId="{00000000-0000-0000-0000-000000000000}"/>
          </ac:spMkLst>
        </pc:spChg>
        <pc:spChg chg="mod">
          <ac:chgData name="Jacintha Westerink" userId="c1c74fd5-67fa-43d8-8063-0adb3063a5fc" providerId="ADAL" clId="{A5BECE9B-2A61-4CC7-8189-1687E8843FF4}" dt="2020-09-21T07:39:42.994" v="10" actId="20577"/>
          <ac:spMkLst>
            <pc:docMk/>
            <pc:sldMk cId="2188483789" sldId="357"/>
            <ac:spMk id="4" creationId="{00000000-0000-0000-0000-000000000000}"/>
          </ac:spMkLst>
        </pc:spChg>
        <pc:spChg chg="add mod">
          <ac:chgData name="Jacintha Westerink" userId="c1c74fd5-67fa-43d8-8063-0adb3063a5fc" providerId="ADAL" clId="{A5BECE9B-2A61-4CC7-8189-1687E8843FF4}" dt="2020-09-21T07:39:45.549" v="11" actId="478"/>
          <ac:spMkLst>
            <pc:docMk/>
            <pc:sldMk cId="2188483789" sldId="357"/>
            <ac:spMk id="5" creationId="{2CCC2AF5-C063-4218-A982-C43D495E58BB}"/>
          </ac:spMkLst>
        </pc:spChg>
      </pc:sldChg>
      <pc:sldChg chg="del">
        <pc:chgData name="Jacintha Westerink" userId="c1c74fd5-67fa-43d8-8063-0adb3063a5fc" providerId="ADAL" clId="{A5BECE9B-2A61-4CC7-8189-1687E8843FF4}" dt="2020-09-21T07:39:11.268" v="4" actId="47"/>
        <pc:sldMkLst>
          <pc:docMk/>
          <pc:sldMk cId="4286920863" sldId="358"/>
        </pc:sldMkLst>
      </pc:sldChg>
      <pc:sldChg chg="addSp delSp modSp mod">
        <pc:chgData name="Jacintha Westerink" userId="c1c74fd5-67fa-43d8-8063-0adb3063a5fc" providerId="ADAL" clId="{A5BECE9B-2A61-4CC7-8189-1687E8843FF4}" dt="2020-09-21T07:39:57.890" v="14" actId="478"/>
        <pc:sldMkLst>
          <pc:docMk/>
          <pc:sldMk cId="3630912662" sldId="359"/>
        </pc:sldMkLst>
        <pc:spChg chg="del">
          <ac:chgData name="Jacintha Westerink" userId="c1c74fd5-67fa-43d8-8063-0adb3063a5fc" providerId="ADAL" clId="{A5BECE9B-2A61-4CC7-8189-1687E8843FF4}" dt="2020-09-21T07:39:57.890" v="14" actId="478"/>
          <ac:spMkLst>
            <pc:docMk/>
            <pc:sldMk cId="3630912662" sldId="359"/>
            <ac:spMk id="2" creationId="{00000000-0000-0000-0000-000000000000}"/>
          </ac:spMkLst>
        </pc:spChg>
        <pc:spChg chg="mod">
          <ac:chgData name="Jacintha Westerink" userId="c1c74fd5-67fa-43d8-8063-0adb3063a5fc" providerId="ADAL" clId="{A5BECE9B-2A61-4CC7-8189-1687E8843FF4}" dt="2020-09-21T07:39:33.124" v="8" actId="20577"/>
          <ac:spMkLst>
            <pc:docMk/>
            <pc:sldMk cId="3630912662" sldId="359"/>
            <ac:spMk id="5" creationId="{00000000-0000-0000-0000-000000000000}"/>
          </ac:spMkLst>
        </pc:spChg>
        <pc:spChg chg="add mod">
          <ac:chgData name="Jacintha Westerink" userId="c1c74fd5-67fa-43d8-8063-0adb3063a5fc" providerId="ADAL" clId="{A5BECE9B-2A61-4CC7-8189-1687E8843FF4}" dt="2020-09-21T07:39:57.890" v="14" actId="478"/>
          <ac:spMkLst>
            <pc:docMk/>
            <pc:sldMk cId="3630912662" sldId="359"/>
            <ac:spMk id="9" creationId="{C507D3C5-B4AE-4266-BF58-2238A051B4ED}"/>
          </ac:spMkLst>
        </pc:spChg>
      </pc:sldChg>
      <pc:sldChg chg="addSp delSp modSp mod">
        <pc:chgData name="Jacintha Westerink" userId="c1c74fd5-67fa-43d8-8063-0adb3063a5fc" providerId="ADAL" clId="{A5BECE9B-2A61-4CC7-8189-1687E8843FF4}" dt="2020-09-21T07:40:01.927" v="15" actId="478"/>
        <pc:sldMkLst>
          <pc:docMk/>
          <pc:sldMk cId="124148466" sldId="360"/>
        </pc:sldMkLst>
        <pc:spChg chg="del">
          <ac:chgData name="Jacintha Westerink" userId="c1c74fd5-67fa-43d8-8063-0adb3063a5fc" providerId="ADAL" clId="{A5BECE9B-2A61-4CC7-8189-1687E8843FF4}" dt="2020-09-21T07:40:01.927" v="15" actId="478"/>
          <ac:spMkLst>
            <pc:docMk/>
            <pc:sldMk cId="124148466" sldId="360"/>
            <ac:spMk id="2" creationId="{00000000-0000-0000-0000-000000000000}"/>
          </ac:spMkLst>
        </pc:spChg>
        <pc:spChg chg="mod">
          <ac:chgData name="Jacintha Westerink" userId="c1c74fd5-67fa-43d8-8063-0adb3063a5fc" providerId="ADAL" clId="{A5BECE9B-2A61-4CC7-8189-1687E8843FF4}" dt="2020-09-21T07:39:28.622" v="7" actId="20577"/>
          <ac:spMkLst>
            <pc:docMk/>
            <pc:sldMk cId="124148466" sldId="360"/>
            <ac:spMk id="4" creationId="{00000000-0000-0000-0000-000000000000}"/>
          </ac:spMkLst>
        </pc:spChg>
        <pc:spChg chg="add mod">
          <ac:chgData name="Jacintha Westerink" userId="c1c74fd5-67fa-43d8-8063-0adb3063a5fc" providerId="ADAL" clId="{A5BECE9B-2A61-4CC7-8189-1687E8843FF4}" dt="2020-09-21T07:40:01.927" v="15" actId="478"/>
          <ac:spMkLst>
            <pc:docMk/>
            <pc:sldMk cId="124148466" sldId="360"/>
            <ac:spMk id="5" creationId="{B2F91B6D-1219-42C8-BF43-DCDD9D62B8F7}"/>
          </ac:spMkLst>
        </pc:spChg>
      </pc:sldChg>
      <pc:sldChg chg="del">
        <pc:chgData name="Jacintha Westerink" userId="c1c74fd5-67fa-43d8-8063-0adb3063a5fc" providerId="ADAL" clId="{A5BECE9B-2A61-4CC7-8189-1687E8843FF4}" dt="2020-09-21T07:39:09.427" v="3" actId="47"/>
        <pc:sldMkLst>
          <pc:docMk/>
          <pc:sldMk cId="2430200484" sldId="361"/>
        </pc:sldMkLst>
      </pc:sldChg>
      <pc:sldChg chg="del">
        <pc:chgData name="Jacintha Westerink" userId="c1c74fd5-67fa-43d8-8063-0adb3063a5fc" providerId="ADAL" clId="{A5BECE9B-2A61-4CC7-8189-1687E8843FF4}" dt="2020-09-21T07:39:03.131" v="0" actId="47"/>
        <pc:sldMkLst>
          <pc:docMk/>
          <pc:sldMk cId="3789659130" sldId="364"/>
        </pc:sldMkLst>
      </pc:sldChg>
      <pc:sldChg chg="del">
        <pc:chgData name="Jacintha Westerink" userId="c1c74fd5-67fa-43d8-8063-0adb3063a5fc" providerId="ADAL" clId="{A5BECE9B-2A61-4CC7-8189-1687E8843FF4}" dt="2020-09-21T07:39:06.550" v="2" actId="47"/>
        <pc:sldMkLst>
          <pc:docMk/>
          <pc:sldMk cId="265570884" sldId="366"/>
        </pc:sldMkLst>
      </pc:sldChg>
      <pc:sldChg chg="addSp delSp modSp mod delAnim">
        <pc:chgData name="Jacintha Westerink" userId="c1c74fd5-67fa-43d8-8063-0adb3063a5fc" providerId="ADAL" clId="{A5BECE9B-2A61-4CC7-8189-1687E8843FF4}" dt="2020-09-21T07:39:53.156" v="13" actId="478"/>
        <pc:sldMkLst>
          <pc:docMk/>
          <pc:sldMk cId="2040453009" sldId="369"/>
        </pc:sldMkLst>
        <pc:spChg chg="del">
          <ac:chgData name="Jacintha Westerink" userId="c1c74fd5-67fa-43d8-8063-0adb3063a5fc" providerId="ADAL" clId="{A5BECE9B-2A61-4CC7-8189-1687E8843FF4}" dt="2020-09-21T07:39:50.659" v="12" actId="478"/>
          <ac:spMkLst>
            <pc:docMk/>
            <pc:sldMk cId="2040453009" sldId="369"/>
            <ac:spMk id="2" creationId="{00000000-0000-0000-0000-000000000000}"/>
          </ac:spMkLst>
        </pc:spChg>
        <pc:spChg chg="mod">
          <ac:chgData name="Jacintha Westerink" userId="c1c74fd5-67fa-43d8-8063-0adb3063a5fc" providerId="ADAL" clId="{A5BECE9B-2A61-4CC7-8189-1687E8843FF4}" dt="2020-09-21T07:39:36.958" v="9" actId="20577"/>
          <ac:spMkLst>
            <pc:docMk/>
            <pc:sldMk cId="2040453009" sldId="369"/>
            <ac:spMk id="4" creationId="{00000000-0000-0000-0000-000000000000}"/>
          </ac:spMkLst>
        </pc:spChg>
        <pc:spChg chg="del">
          <ac:chgData name="Jacintha Westerink" userId="c1c74fd5-67fa-43d8-8063-0adb3063a5fc" providerId="ADAL" clId="{A5BECE9B-2A61-4CC7-8189-1687E8843FF4}" dt="2020-09-21T07:39:53.156" v="13" actId="478"/>
          <ac:spMkLst>
            <pc:docMk/>
            <pc:sldMk cId="2040453009" sldId="369"/>
            <ac:spMk id="6" creationId="{5CB4F197-39A9-43BE-823A-7713D2FD2519}"/>
          </ac:spMkLst>
        </pc:spChg>
        <pc:spChg chg="add mod">
          <ac:chgData name="Jacintha Westerink" userId="c1c74fd5-67fa-43d8-8063-0adb3063a5fc" providerId="ADAL" clId="{A5BECE9B-2A61-4CC7-8189-1687E8843FF4}" dt="2020-09-21T07:39:50.659" v="12" actId="478"/>
          <ac:spMkLst>
            <pc:docMk/>
            <pc:sldMk cId="2040453009" sldId="369"/>
            <ac:spMk id="7" creationId="{F46EA3F0-AB60-4D16-9344-C3D9B5557440}"/>
          </ac:spMkLst>
        </pc:spChg>
      </pc:sldChg>
      <pc:sldMasterChg chg="del delSldLayout">
        <pc:chgData name="Jacintha Westerink" userId="c1c74fd5-67fa-43d8-8063-0adb3063a5fc" providerId="ADAL" clId="{A5BECE9B-2A61-4CC7-8189-1687E8843FF4}" dt="2020-09-21T07:39:11.268" v="4" actId="47"/>
        <pc:sldMasterMkLst>
          <pc:docMk/>
          <pc:sldMasterMk cId="1780682985" sldId="2147483661"/>
        </pc:sldMasterMkLst>
        <pc:sldLayoutChg chg="del">
          <pc:chgData name="Jacintha Westerink" userId="c1c74fd5-67fa-43d8-8063-0adb3063a5fc" providerId="ADAL" clId="{A5BECE9B-2A61-4CC7-8189-1687E8843FF4}" dt="2020-09-21T07:39:11.268" v="4" actId="47"/>
          <pc:sldLayoutMkLst>
            <pc:docMk/>
            <pc:sldMasterMk cId="1780682985" sldId="2147483661"/>
            <pc:sldLayoutMk cId="2230171885" sldId="2147483662"/>
          </pc:sldLayoutMkLst>
        </pc:sldLayoutChg>
        <pc:sldLayoutChg chg="del">
          <pc:chgData name="Jacintha Westerink" userId="c1c74fd5-67fa-43d8-8063-0adb3063a5fc" providerId="ADAL" clId="{A5BECE9B-2A61-4CC7-8189-1687E8843FF4}" dt="2020-09-21T07:39:11.268" v="4" actId="47"/>
          <pc:sldLayoutMkLst>
            <pc:docMk/>
            <pc:sldMasterMk cId="1780682985" sldId="2147483661"/>
            <pc:sldLayoutMk cId="1593472139" sldId="2147483663"/>
          </pc:sldLayoutMkLst>
        </pc:sldLayoutChg>
        <pc:sldLayoutChg chg="del">
          <pc:chgData name="Jacintha Westerink" userId="c1c74fd5-67fa-43d8-8063-0adb3063a5fc" providerId="ADAL" clId="{A5BECE9B-2A61-4CC7-8189-1687E8843FF4}" dt="2020-09-21T07:39:11.268" v="4" actId="47"/>
          <pc:sldLayoutMkLst>
            <pc:docMk/>
            <pc:sldMasterMk cId="1780682985" sldId="2147483661"/>
            <pc:sldLayoutMk cId="2797093104" sldId="2147483664"/>
          </pc:sldLayoutMkLst>
        </pc:sldLayoutChg>
        <pc:sldLayoutChg chg="del">
          <pc:chgData name="Jacintha Westerink" userId="c1c74fd5-67fa-43d8-8063-0adb3063a5fc" providerId="ADAL" clId="{A5BECE9B-2A61-4CC7-8189-1687E8843FF4}" dt="2020-09-21T07:39:11.268" v="4" actId="47"/>
          <pc:sldLayoutMkLst>
            <pc:docMk/>
            <pc:sldMasterMk cId="1780682985" sldId="2147483661"/>
            <pc:sldLayoutMk cId="3500860698" sldId="2147483665"/>
          </pc:sldLayoutMkLst>
        </pc:sldLayoutChg>
        <pc:sldLayoutChg chg="del">
          <pc:chgData name="Jacintha Westerink" userId="c1c74fd5-67fa-43d8-8063-0adb3063a5fc" providerId="ADAL" clId="{A5BECE9B-2A61-4CC7-8189-1687E8843FF4}" dt="2020-09-21T07:39:11.268" v="4" actId="47"/>
          <pc:sldLayoutMkLst>
            <pc:docMk/>
            <pc:sldMasterMk cId="1780682985" sldId="2147483661"/>
            <pc:sldLayoutMk cId="2331152027" sldId="2147483666"/>
          </pc:sldLayoutMkLst>
        </pc:sldLayoutChg>
        <pc:sldLayoutChg chg="del">
          <pc:chgData name="Jacintha Westerink" userId="c1c74fd5-67fa-43d8-8063-0adb3063a5fc" providerId="ADAL" clId="{A5BECE9B-2A61-4CC7-8189-1687E8843FF4}" dt="2020-09-21T07:39:11.268" v="4" actId="47"/>
          <pc:sldLayoutMkLst>
            <pc:docMk/>
            <pc:sldMasterMk cId="1780682985" sldId="2147483661"/>
            <pc:sldLayoutMk cId="1467613173" sldId="2147483667"/>
          </pc:sldLayoutMkLst>
        </pc:sldLayoutChg>
        <pc:sldLayoutChg chg="del">
          <pc:chgData name="Jacintha Westerink" userId="c1c74fd5-67fa-43d8-8063-0adb3063a5fc" providerId="ADAL" clId="{A5BECE9B-2A61-4CC7-8189-1687E8843FF4}" dt="2020-09-21T07:39:11.268" v="4" actId="47"/>
          <pc:sldLayoutMkLst>
            <pc:docMk/>
            <pc:sldMasterMk cId="1780682985" sldId="2147483661"/>
            <pc:sldLayoutMk cId="1219063461" sldId="2147483668"/>
          </pc:sldLayoutMkLst>
        </pc:sldLayoutChg>
        <pc:sldLayoutChg chg="del">
          <pc:chgData name="Jacintha Westerink" userId="c1c74fd5-67fa-43d8-8063-0adb3063a5fc" providerId="ADAL" clId="{A5BECE9B-2A61-4CC7-8189-1687E8843FF4}" dt="2020-09-21T07:39:11.268" v="4" actId="47"/>
          <pc:sldLayoutMkLst>
            <pc:docMk/>
            <pc:sldMasterMk cId="1780682985" sldId="2147483661"/>
            <pc:sldLayoutMk cId="914276691" sldId="2147483669"/>
          </pc:sldLayoutMkLst>
        </pc:sldLayoutChg>
        <pc:sldLayoutChg chg="del">
          <pc:chgData name="Jacintha Westerink" userId="c1c74fd5-67fa-43d8-8063-0adb3063a5fc" providerId="ADAL" clId="{A5BECE9B-2A61-4CC7-8189-1687E8843FF4}" dt="2020-09-21T07:39:11.268" v="4" actId="47"/>
          <pc:sldLayoutMkLst>
            <pc:docMk/>
            <pc:sldMasterMk cId="1780682985" sldId="2147483661"/>
            <pc:sldLayoutMk cId="2420237384" sldId="2147483670"/>
          </pc:sldLayoutMkLst>
        </pc:sldLayoutChg>
        <pc:sldLayoutChg chg="del">
          <pc:chgData name="Jacintha Westerink" userId="c1c74fd5-67fa-43d8-8063-0adb3063a5fc" providerId="ADAL" clId="{A5BECE9B-2A61-4CC7-8189-1687E8843FF4}" dt="2020-09-21T07:39:11.268" v="4" actId="47"/>
          <pc:sldLayoutMkLst>
            <pc:docMk/>
            <pc:sldMasterMk cId="1780682985" sldId="2147483661"/>
            <pc:sldLayoutMk cId="1636895949" sldId="2147483671"/>
          </pc:sldLayoutMkLst>
        </pc:sldLayoutChg>
        <pc:sldLayoutChg chg="del">
          <pc:chgData name="Jacintha Westerink" userId="c1c74fd5-67fa-43d8-8063-0adb3063a5fc" providerId="ADAL" clId="{A5BECE9B-2A61-4CC7-8189-1687E8843FF4}" dt="2020-09-21T07:39:11.268" v="4" actId="47"/>
          <pc:sldLayoutMkLst>
            <pc:docMk/>
            <pc:sldMasterMk cId="1780682985" sldId="2147483661"/>
            <pc:sldLayoutMk cId="3399933611" sldId="2147483672"/>
          </pc:sldLayoutMkLst>
        </pc:sldLayoutChg>
        <pc:sldLayoutChg chg="del">
          <pc:chgData name="Jacintha Westerink" userId="c1c74fd5-67fa-43d8-8063-0adb3063a5fc" providerId="ADAL" clId="{A5BECE9B-2A61-4CC7-8189-1687E8843FF4}" dt="2020-09-21T07:39:11.268" v="4" actId="47"/>
          <pc:sldLayoutMkLst>
            <pc:docMk/>
            <pc:sldMasterMk cId="1780682985" sldId="2147483661"/>
            <pc:sldLayoutMk cId="3389459560" sldId="214748367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21-9-2020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87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38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1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71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29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71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3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84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73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12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44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24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147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545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402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249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03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234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888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075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011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314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14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29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584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Plantenkennis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 err="1"/>
              <a:t>Oefentoets</a:t>
            </a:r>
            <a:r>
              <a:rPr lang="en-US" sz="2400" dirty="0"/>
              <a:t> 1-4</a:t>
            </a:r>
          </a:p>
          <a:p>
            <a:pPr algn="ctr"/>
            <a:endParaRPr lang="nl-NL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28E1-4108-4A02-B049-8B00242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F066D-FADF-4342-9E36-1713F0E5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640"/>
            <a:ext cx="8263830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u="sng" dirty="0"/>
              <a:t>Maak de oefentoets, werk volgens onderstaande manier: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Schrijf van elke plant de volledige wetenschappelijke naam op.</a:t>
            </a:r>
          </a:p>
          <a:p>
            <a:endParaRPr lang="nl-NL" sz="2400" dirty="0"/>
          </a:p>
          <a:p>
            <a:r>
              <a:rPr lang="nl-NL" sz="2400" dirty="0"/>
              <a:t>Schrijf (indien aanwezig) de Nederlandse naam op.</a:t>
            </a:r>
          </a:p>
          <a:p>
            <a:endParaRPr lang="nl-NL" sz="2400" dirty="0"/>
          </a:p>
          <a:p>
            <a:r>
              <a:rPr lang="nl-NL" sz="2400" dirty="0"/>
              <a:t>Controleer je antwoorden (Antwoordvel Wikiwijs)</a:t>
            </a:r>
          </a:p>
          <a:p>
            <a:endParaRPr lang="nl-NL" sz="2400" dirty="0"/>
          </a:p>
          <a:p>
            <a:r>
              <a:rPr lang="nl-NL" sz="2400" dirty="0"/>
              <a:t>Kijk je werk na: 	- elke Latijnse naam 1 punt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				- elke Nederlandse naam 0,5 punt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uitrekenen: </a:t>
            </a:r>
          </a:p>
          <a:p>
            <a:pPr marL="0" indent="0">
              <a:buNone/>
            </a:pPr>
            <a:r>
              <a:rPr lang="nl-NL" sz="2400" dirty="0"/>
              <a:t>   punten optellen en delen volgens laatste dia “Beoordeling”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doorgeven aan docent (Teams)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3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adiantum radd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525037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5124" name="Picture 4" descr="Afbeeldingsresultaat voor adiantum raddia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88" y="2304651"/>
            <a:ext cx="3506295" cy="26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2F91B6D-1219-42C8-BF43-DCDD9D62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achillea filipendu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20677"/>
            <a:ext cx="4822978" cy="361257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7170" name="Picture 2" descr="Afbeeldingsresultaat voor achillea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9998"/>
            <a:ext cx="3810000" cy="3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57200" y="1988840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457200" y="5733256"/>
            <a:ext cx="3810000" cy="1651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507D3C5-B4AE-4266-BF58-2238A051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280" y="1628800"/>
            <a:ext cx="4581128" cy="4581128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2050" name="Picture 2" descr="Afbeeldingsresultaat voor acalypha hispi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9" y="1628800"/>
            <a:ext cx="4029010" cy="292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F46EA3F0-AB60-4D16-9344-C3D9B5557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4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cacia dealb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7434" y="2624463"/>
            <a:ext cx="4545087" cy="30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4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4098" name="Picture 2" descr="Afbeeldingsresultaat voor mim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02" y="1865469"/>
            <a:ext cx="4352898" cy="30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CCC2AF5-C063-4218-A982-C43D495E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4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87</Words>
  <Application>Microsoft Office PowerPoint</Application>
  <PresentationFormat>Diavoorstelling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Kantoorthema</vt:lpstr>
      <vt:lpstr>1_Kantoorthema</vt:lpstr>
      <vt:lpstr>2_Kantoorthema</vt:lpstr>
      <vt:lpstr>PowerPoint-presentatie</vt:lpstr>
      <vt:lpstr> 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135</cp:revision>
  <cp:lastPrinted>2011-11-22T17:53:40Z</cp:lastPrinted>
  <dcterms:created xsi:type="dcterms:W3CDTF">2011-10-14T07:30:03Z</dcterms:created>
  <dcterms:modified xsi:type="dcterms:W3CDTF">2020-09-21T07:43:20Z</dcterms:modified>
</cp:coreProperties>
</file>